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264" y="-9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715" y="5802774"/>
            <a:ext cx="2466816" cy="42287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768" y="0"/>
            <a:ext cx="1261907" cy="18839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" y="231648"/>
            <a:ext cx="6400799" cy="10433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Пассажирское вагонное депо Воронеж             </a:t>
            </a:r>
            <a:r>
              <a:rPr lang="ru-RU" sz="2400" b="1" dirty="0" smtClean="0">
                <a:solidFill>
                  <a:srgbClr val="C00000"/>
                </a:solidFill>
              </a:rPr>
              <a:t>проводит набор персонала по профессии: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0144" y="1066800"/>
            <a:ext cx="5081016" cy="27279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3096"/>
              </a:lnSpc>
              <a:spcAft>
                <a:spcPts val="630"/>
              </a:spcAft>
            </a:pPr>
            <a:endParaRPr lang="ru" sz="2300" b="1" spc="-50" dirty="0">
              <a:solidFill>
                <a:srgbClr val="016AA4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3336" y="1066799"/>
            <a:ext cx="7100038" cy="341817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2"/>
                </a:solidFill>
              </a:rPr>
              <a:t>   </a:t>
            </a:r>
            <a:r>
              <a:rPr lang="ru-RU" sz="2600" b="1" u="sng" dirty="0" smtClean="0"/>
              <a:t>Слесарь </a:t>
            </a:r>
            <a:r>
              <a:rPr lang="ru-RU" sz="2600" b="1" u="sng" dirty="0"/>
              <a:t>по ремонту подвижного </a:t>
            </a:r>
            <a:r>
              <a:rPr lang="ru-RU" sz="2600" b="1" u="sng" dirty="0" smtClean="0"/>
              <a:t>состава</a:t>
            </a:r>
          </a:p>
          <a:p>
            <a:r>
              <a:rPr lang="ru-RU" sz="2400" b="1" dirty="0" smtClean="0"/>
              <a:t>    </a:t>
            </a:r>
            <a:r>
              <a:rPr lang="ru-RU" sz="2400" b="1" dirty="0" smtClean="0">
                <a:solidFill>
                  <a:srgbClr val="C00000"/>
                </a:solidFill>
              </a:rPr>
              <a:t>з/п от 55000 до 63000 руб.</a:t>
            </a:r>
          </a:p>
          <a:p>
            <a:pPr marL="342900" indent="-342900">
              <a:buFontTx/>
              <a:buChar char="-"/>
            </a:pPr>
            <a:r>
              <a:rPr lang="ru-RU" sz="2600" b="1" u="sng" dirty="0" smtClean="0"/>
              <a:t>Осмотрщик-ремонтник вагонов </a:t>
            </a:r>
            <a:r>
              <a:rPr lang="ru-RU" sz="2400" b="1" dirty="0" smtClean="0">
                <a:solidFill>
                  <a:srgbClr val="C00000"/>
                </a:solidFill>
              </a:rPr>
              <a:t>з/п 61000 руб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ru-RU" sz="2600" b="1" u="sng" dirty="0" smtClean="0"/>
              <a:t>Токарь </a:t>
            </a:r>
            <a:r>
              <a:rPr lang="ru-RU" sz="2400" b="1" dirty="0" smtClean="0">
                <a:solidFill>
                  <a:srgbClr val="C00000"/>
                </a:solidFill>
              </a:rPr>
              <a:t>з/п 42000 </a:t>
            </a:r>
            <a:r>
              <a:rPr lang="ru-RU" sz="2400" b="1" dirty="0">
                <a:solidFill>
                  <a:srgbClr val="C00000"/>
                </a:solidFill>
              </a:rPr>
              <a:t>руб. </a:t>
            </a:r>
          </a:p>
          <a:p>
            <a:pPr marL="342900" lvl="0" indent="-342900">
              <a:buFontTx/>
              <a:buChar char="-"/>
            </a:pPr>
            <a:r>
              <a:rPr lang="ru-RU" sz="2600" b="1" u="sng" dirty="0" smtClean="0"/>
              <a:t>Кладовщик </a:t>
            </a:r>
            <a:r>
              <a:rPr lang="ru-RU" sz="2400" b="1" dirty="0" smtClean="0">
                <a:solidFill>
                  <a:srgbClr val="C00000"/>
                </a:solidFill>
              </a:rPr>
              <a:t>з/п 39000 руб. </a:t>
            </a:r>
          </a:p>
          <a:p>
            <a:r>
              <a:rPr lang="ru-RU" sz="2400" b="1" dirty="0" smtClean="0"/>
              <a:t>-   </a:t>
            </a:r>
            <a:r>
              <a:rPr lang="ru-RU" sz="2600" b="1" u="sng" dirty="0" smtClean="0"/>
              <a:t>Грузчик </a:t>
            </a:r>
            <a:r>
              <a:rPr lang="ru-RU" sz="2400" b="1" dirty="0" smtClean="0">
                <a:solidFill>
                  <a:srgbClr val="C00000"/>
                </a:solidFill>
              </a:rPr>
              <a:t>з/п 40000 руб.</a:t>
            </a:r>
            <a:endParaRPr lang="ru-RU" sz="2400" b="1" u="sng" dirty="0" smtClean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600" b="1" u="sng" dirty="0" smtClean="0"/>
              <a:t>Водитель автомобиля </a:t>
            </a:r>
            <a:r>
              <a:rPr lang="ru-RU" sz="2400" b="1">
                <a:solidFill>
                  <a:srgbClr val="C00000"/>
                </a:solidFill>
              </a:rPr>
              <a:t>з/п </a:t>
            </a:r>
            <a:r>
              <a:rPr lang="ru-RU" sz="2400" b="1" smtClean="0">
                <a:solidFill>
                  <a:srgbClr val="C00000"/>
                </a:solidFill>
              </a:rPr>
              <a:t>42000 </a:t>
            </a:r>
            <a:r>
              <a:rPr lang="ru-RU" sz="2400" b="1" dirty="0">
                <a:solidFill>
                  <a:srgbClr val="C00000"/>
                </a:solidFill>
              </a:rPr>
              <a:t>руб.</a:t>
            </a:r>
            <a:endParaRPr lang="ru-RU" sz="2400" b="1" u="sng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600" b="1" u="sng" dirty="0" smtClean="0"/>
              <a:t>Маляр</a:t>
            </a:r>
            <a:r>
              <a:rPr lang="ru-RU" sz="2400" b="1" dirty="0" smtClean="0"/>
              <a:t>    </a:t>
            </a:r>
            <a:r>
              <a:rPr lang="ru-RU" sz="2400" b="1" dirty="0" smtClean="0">
                <a:solidFill>
                  <a:srgbClr val="C00000"/>
                </a:solidFill>
              </a:rPr>
              <a:t>з/п 40000 </a:t>
            </a:r>
            <a:r>
              <a:rPr lang="ru-RU" sz="2400" b="1" dirty="0">
                <a:solidFill>
                  <a:srgbClr val="C00000"/>
                </a:solidFill>
              </a:rPr>
              <a:t>руб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u="sng" dirty="0" smtClean="0">
              <a:solidFill>
                <a:srgbClr val="C00000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0141" y="5557632"/>
            <a:ext cx="4404573" cy="213856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800"/>
              </a:lnSpc>
              <a:spcBef>
                <a:spcPts val="1050"/>
              </a:spcBef>
            </a:pPr>
            <a:r>
              <a:rPr lang="ru" sz="1300" b="1" u="sng" spc="-50" dirty="0">
                <a:latin typeface="Verdana"/>
              </a:rPr>
              <a:t>НАШИ ПРЕИМУЩЕСТВА:</a:t>
            </a:r>
          </a:p>
          <a:p>
            <a:r>
              <a:rPr lang="ru-RU" sz="1400" b="1" dirty="0"/>
              <a:t>- </a:t>
            </a:r>
            <a:r>
              <a:rPr lang="ru-RU" b="1" dirty="0"/>
              <a:t>Оформление по ТК РФ</a:t>
            </a:r>
          </a:p>
          <a:p>
            <a:r>
              <a:rPr lang="ru-RU" b="1" dirty="0"/>
              <a:t>- Социальный пакет</a:t>
            </a:r>
          </a:p>
          <a:p>
            <a:r>
              <a:rPr lang="ru-RU" b="1" dirty="0"/>
              <a:t>- </a:t>
            </a:r>
            <a:r>
              <a:rPr lang="ru-RU" b="1" dirty="0" smtClean="0"/>
              <a:t>Бесплатный </a:t>
            </a:r>
            <a:r>
              <a:rPr lang="ru-RU" b="1" dirty="0"/>
              <a:t>проезд на железнодорожном транспорте от места жительства до места работы</a:t>
            </a:r>
            <a:endParaRPr lang="en-US" b="1" dirty="0"/>
          </a:p>
          <a:p>
            <a:r>
              <a:rPr lang="en-US" b="1" dirty="0"/>
              <a:t>- </a:t>
            </a:r>
            <a:r>
              <a:rPr lang="ru-RU" b="1" dirty="0"/>
              <a:t>Материальная помощь к отпуску</a:t>
            </a:r>
          </a:p>
          <a:p>
            <a:r>
              <a:rPr lang="ru-RU" b="1" dirty="0"/>
              <a:t>- Бронирование ГПЗ при мобилизации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3336" y="7917148"/>
            <a:ext cx="4297767" cy="25533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b="1" u="sng" dirty="0" smtClean="0"/>
              <a:t>Обращаться </a:t>
            </a:r>
            <a:r>
              <a:rPr lang="ru-RU" b="1" u="sng" dirty="0"/>
              <a:t>по адресу</a:t>
            </a:r>
            <a:r>
              <a:rPr lang="ru-RU" b="1" u="sng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sz="2000" b="1" dirty="0">
                <a:solidFill>
                  <a:srgbClr val="C00000"/>
                </a:solidFill>
              </a:rPr>
              <a:t>г. Воронеж,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ул. Свердлова, </a:t>
            </a:r>
            <a:r>
              <a:rPr lang="ru-RU" sz="2000" b="1" dirty="0" smtClean="0">
                <a:solidFill>
                  <a:srgbClr val="C00000"/>
                </a:solidFill>
              </a:rPr>
              <a:t>д.41Б, отдел кадров</a:t>
            </a:r>
            <a:endParaRPr lang="ru-RU" sz="2000" b="1" dirty="0">
              <a:solidFill>
                <a:srgbClr val="C00000"/>
              </a:solidFill>
            </a:endParaRPr>
          </a:p>
          <a:p>
            <a:r>
              <a:rPr lang="ru-RU" sz="2000" b="1" dirty="0" smtClean="0"/>
              <a:t>Контактные телефоны: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8-903-025-2095, 8(473</a:t>
            </a:r>
            <a:r>
              <a:rPr lang="ru-RU" sz="2000" b="1" dirty="0">
                <a:solidFill>
                  <a:srgbClr val="C00000"/>
                </a:solidFill>
              </a:rPr>
              <a:t>) </a:t>
            </a:r>
            <a:r>
              <a:rPr lang="ru-RU" sz="2000" b="1" dirty="0" smtClean="0">
                <a:solidFill>
                  <a:srgbClr val="C00000"/>
                </a:solidFill>
              </a:rPr>
              <a:t>265-88-67 </a:t>
            </a:r>
            <a:endParaRPr lang="ru-RU" sz="2000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Резюме направлять по </a:t>
            </a:r>
            <a:r>
              <a:rPr lang="ru-RU" b="1" dirty="0" err="1">
                <a:solidFill>
                  <a:srgbClr val="C00000"/>
                </a:solidFill>
              </a:rPr>
              <a:t>эл.адресу</a:t>
            </a:r>
            <a:r>
              <a:rPr lang="ru-RU" b="1" dirty="0">
                <a:solidFill>
                  <a:srgbClr val="C00000"/>
                </a:solidFill>
              </a:rPr>
              <a:t>: </a:t>
            </a:r>
            <a:r>
              <a:rPr lang="en-US" b="1" dirty="0" err="1" smtClean="0">
                <a:solidFill>
                  <a:srgbClr val="C00000"/>
                </a:solidFill>
              </a:rPr>
              <a:t>PopovaIN-uvos@fpc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</a:rPr>
              <a:t>ru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55" y="4484977"/>
            <a:ext cx="6593754" cy="8617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800"/>
              </a:lnSpc>
            </a:pPr>
            <a:r>
              <a:rPr lang="ru" sz="1300" b="1" u="sng" spc="-50" dirty="0">
                <a:latin typeface="Verdana"/>
              </a:rPr>
              <a:t>ТРЕБОВАНИЯ К </a:t>
            </a:r>
            <a:r>
              <a:rPr lang="ru" sz="1300" b="1" u="sng" spc="-50" dirty="0" smtClean="0">
                <a:latin typeface="Verdana"/>
              </a:rPr>
              <a:t>КАНДИДАТАМ:</a:t>
            </a:r>
            <a:endParaRPr lang="ru" sz="1300" b="1" u="sng" spc="-50" dirty="0">
              <a:latin typeface="Verdana"/>
            </a:endParaRPr>
          </a:p>
          <a:p>
            <a:pPr indent="0"/>
            <a:r>
              <a:rPr lang="ru" sz="1600" spc="-50" dirty="0" smtClean="0">
                <a:solidFill>
                  <a:srgbClr val="EE3125"/>
                </a:solidFill>
                <a:latin typeface="Segoe UI"/>
              </a:rPr>
              <a:t>•    </a:t>
            </a:r>
            <a:r>
              <a:rPr lang="ru" sz="1600" spc="-50" dirty="0" smtClean="0">
                <a:latin typeface="Segoe UI"/>
              </a:rPr>
              <a:t>Обязательно- наличие документа,  подтверждающего квалификацию</a:t>
            </a:r>
          </a:p>
          <a:p>
            <a:pPr indent="0"/>
            <a:r>
              <a:rPr lang="ru" sz="2400" spc="-50" dirty="0" smtClean="0">
                <a:solidFill>
                  <a:srgbClr val="FF0000"/>
                </a:solidFill>
                <a:latin typeface="Segoe UI"/>
              </a:rPr>
              <a:t>.  </a:t>
            </a:r>
            <a:r>
              <a:rPr lang="ru" sz="1600" spc="-50" dirty="0" smtClean="0">
                <a:latin typeface="Segoe UI"/>
              </a:rPr>
              <a:t>Профильное образование и опыт работы является преимуществом</a:t>
            </a:r>
          </a:p>
          <a:p>
            <a:pPr indent="0">
              <a:lnSpc>
                <a:spcPts val="1800"/>
              </a:lnSpc>
              <a:spcAft>
                <a:spcPts val="1050"/>
              </a:spcAft>
            </a:pPr>
            <a:r>
              <a:rPr lang="ru" sz="1600" spc="-50" dirty="0" smtClean="0">
                <a:latin typeface="Segoe UI"/>
              </a:rPr>
              <a:t> </a:t>
            </a:r>
            <a:endParaRPr lang="ru" sz="1600" spc="-50" dirty="0">
              <a:latin typeface="Segoe U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144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Попова Инна Николаевна</dc:creator>
  <cp:lastModifiedBy>Попова Инна Николаевна</cp:lastModifiedBy>
  <cp:revision>46</cp:revision>
  <cp:lastPrinted>2024-09-30T13:30:04Z</cp:lastPrinted>
  <dcterms:modified xsi:type="dcterms:W3CDTF">2024-10-02T06:31:34Z</dcterms:modified>
</cp:coreProperties>
</file>