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3" r:id="rId7"/>
    <p:sldId id="264" r:id="rId8"/>
    <p:sldId id="260" r:id="rId9"/>
    <p:sldId id="265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E2E4A-691A-4F8F-A77E-568DDF84C6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E6BD322-D4F8-4DC9-A78E-3F4125327479}">
      <dgm:prSet phldrT="[Текст]"/>
      <dgm:spPr/>
      <dgm:t>
        <a:bodyPr/>
        <a:lstStyle/>
        <a:p>
          <a:r>
            <a:rPr lang="ru-RU" dirty="0" smtClean="0"/>
            <a:t>Дистанционные технологии.</a:t>
          </a:r>
          <a:endParaRPr lang="ru-RU" dirty="0"/>
        </a:p>
      </dgm:t>
    </dgm:pt>
    <dgm:pt modelId="{2AC28630-8E5D-492A-A7CF-54C4EB614C42}" type="parTrans" cxnId="{F4E5D015-EC69-4B78-8D7D-1289FC5F62AE}">
      <dgm:prSet/>
      <dgm:spPr/>
      <dgm:t>
        <a:bodyPr/>
        <a:lstStyle/>
        <a:p>
          <a:endParaRPr lang="ru-RU"/>
        </a:p>
      </dgm:t>
    </dgm:pt>
    <dgm:pt modelId="{F4BDE445-F6DC-4E1B-A89C-9F7CA2C827DB}" type="sibTrans" cxnId="{F4E5D015-EC69-4B78-8D7D-1289FC5F62AE}">
      <dgm:prSet/>
      <dgm:spPr/>
      <dgm:t>
        <a:bodyPr/>
        <a:lstStyle/>
        <a:p>
          <a:endParaRPr lang="ru-RU"/>
        </a:p>
      </dgm:t>
    </dgm:pt>
    <dgm:pt modelId="{BEC7E867-77BA-4A10-8BE5-54CCC00D6845}">
      <dgm:prSet phldrT="[Текст]"/>
      <dgm:spPr/>
      <dgm:t>
        <a:bodyPr/>
        <a:lstStyle/>
        <a:p>
          <a:r>
            <a:rPr lang="ru-RU" dirty="0" smtClean="0"/>
            <a:t>Игровые технологии.</a:t>
          </a:r>
          <a:endParaRPr lang="ru-RU" dirty="0"/>
        </a:p>
      </dgm:t>
    </dgm:pt>
    <dgm:pt modelId="{35155555-F0AF-4C09-ABA6-C989A17E2AAF}" type="parTrans" cxnId="{367C3C74-FD50-4799-AE0B-B538CE891451}">
      <dgm:prSet/>
      <dgm:spPr/>
      <dgm:t>
        <a:bodyPr/>
        <a:lstStyle/>
        <a:p>
          <a:endParaRPr lang="ru-RU"/>
        </a:p>
      </dgm:t>
    </dgm:pt>
    <dgm:pt modelId="{311B7F2F-1C25-45A8-B769-3A16676C3026}" type="sibTrans" cxnId="{367C3C74-FD50-4799-AE0B-B538CE891451}">
      <dgm:prSet/>
      <dgm:spPr/>
      <dgm:t>
        <a:bodyPr/>
        <a:lstStyle/>
        <a:p>
          <a:endParaRPr lang="ru-RU"/>
        </a:p>
      </dgm:t>
    </dgm:pt>
    <dgm:pt modelId="{EC9DA8B0-D9D3-4825-B594-DCBED548F941}">
      <dgm:prSet phldrT="[Текст]"/>
      <dgm:spPr/>
      <dgm:t>
        <a:bodyPr/>
        <a:lstStyle/>
        <a:p>
          <a:r>
            <a:rPr lang="ru-RU" dirty="0" smtClean="0"/>
            <a:t>ИКТ-технологии.</a:t>
          </a:r>
          <a:endParaRPr lang="ru-RU" dirty="0"/>
        </a:p>
      </dgm:t>
    </dgm:pt>
    <dgm:pt modelId="{CDF01B47-858A-4180-9752-27FA5A66EF1D}" type="parTrans" cxnId="{173C49F2-036D-4F75-A729-E8EDE302E5B1}">
      <dgm:prSet/>
      <dgm:spPr/>
      <dgm:t>
        <a:bodyPr/>
        <a:lstStyle/>
        <a:p>
          <a:endParaRPr lang="ru-RU"/>
        </a:p>
      </dgm:t>
    </dgm:pt>
    <dgm:pt modelId="{D6B60DFE-6223-4D3B-84A4-E3A97D2DD429}" type="sibTrans" cxnId="{173C49F2-036D-4F75-A729-E8EDE302E5B1}">
      <dgm:prSet/>
      <dgm:spPr/>
      <dgm:t>
        <a:bodyPr/>
        <a:lstStyle/>
        <a:p>
          <a:endParaRPr lang="ru-RU"/>
        </a:p>
      </dgm:t>
    </dgm:pt>
    <dgm:pt modelId="{6D914DDB-DF02-4C13-8102-5C3EB614FEFA}">
      <dgm:prSet/>
      <dgm:spPr/>
      <dgm:t>
        <a:bodyPr/>
        <a:lstStyle/>
        <a:p>
          <a:r>
            <a:rPr lang="ru-RU" dirty="0" smtClean="0"/>
            <a:t>Проектные технологии.</a:t>
          </a:r>
          <a:endParaRPr lang="ru-RU" dirty="0"/>
        </a:p>
      </dgm:t>
    </dgm:pt>
    <dgm:pt modelId="{D53EAC8C-B2E7-41BC-8D02-5B7AB555B160}" type="parTrans" cxnId="{30C8A79F-F3D3-4618-8594-6A79C1538E17}">
      <dgm:prSet/>
      <dgm:spPr/>
      <dgm:t>
        <a:bodyPr/>
        <a:lstStyle/>
        <a:p>
          <a:endParaRPr lang="ru-RU"/>
        </a:p>
      </dgm:t>
    </dgm:pt>
    <dgm:pt modelId="{5A56ECE9-97F4-42CE-A5C3-ADB24976201B}" type="sibTrans" cxnId="{30C8A79F-F3D3-4618-8594-6A79C1538E17}">
      <dgm:prSet/>
      <dgm:spPr/>
      <dgm:t>
        <a:bodyPr/>
        <a:lstStyle/>
        <a:p>
          <a:endParaRPr lang="ru-RU"/>
        </a:p>
      </dgm:t>
    </dgm:pt>
    <dgm:pt modelId="{12766659-1F55-4C89-8532-F01D61AE0455}">
      <dgm:prSet/>
      <dgm:spPr/>
      <dgm:t>
        <a:bodyPr/>
        <a:lstStyle/>
        <a:p>
          <a:r>
            <a:rPr lang="ru-RU" dirty="0" smtClean="0"/>
            <a:t>Технологии критического мышления.</a:t>
          </a:r>
          <a:endParaRPr lang="ru-RU" dirty="0"/>
        </a:p>
      </dgm:t>
    </dgm:pt>
    <dgm:pt modelId="{2DCC8649-1E13-41B4-B42B-7B1A2B34C3B0}" type="parTrans" cxnId="{7A901199-9FE8-405D-92F5-360B7C51C75B}">
      <dgm:prSet/>
      <dgm:spPr/>
      <dgm:t>
        <a:bodyPr/>
        <a:lstStyle/>
        <a:p>
          <a:endParaRPr lang="ru-RU"/>
        </a:p>
      </dgm:t>
    </dgm:pt>
    <dgm:pt modelId="{0027C7CA-57C5-4242-9044-90325211055D}" type="sibTrans" cxnId="{7A901199-9FE8-405D-92F5-360B7C51C75B}">
      <dgm:prSet/>
      <dgm:spPr/>
      <dgm:t>
        <a:bodyPr/>
        <a:lstStyle/>
        <a:p>
          <a:endParaRPr lang="ru-RU"/>
        </a:p>
      </dgm:t>
    </dgm:pt>
    <dgm:pt modelId="{86DCFD2F-BBCC-4D00-A34E-610772674DE6}">
      <dgm:prSet/>
      <dgm:spPr/>
      <dgm:t>
        <a:bodyPr/>
        <a:lstStyle/>
        <a:p>
          <a:r>
            <a:rPr lang="ru-RU" dirty="0" smtClean="0"/>
            <a:t>Технологии </a:t>
          </a:r>
          <a:r>
            <a:rPr lang="ru-RU" smtClean="0"/>
            <a:t>музейной педагогики.</a:t>
          </a:r>
          <a:endParaRPr lang="ru-RU" dirty="0"/>
        </a:p>
      </dgm:t>
    </dgm:pt>
    <dgm:pt modelId="{C2E6319A-3573-49F4-8774-4F9CF6AC7B05}" type="parTrans" cxnId="{F0827C00-153A-46AD-8776-DBC6BC263520}">
      <dgm:prSet/>
      <dgm:spPr/>
      <dgm:t>
        <a:bodyPr/>
        <a:lstStyle/>
        <a:p>
          <a:endParaRPr lang="ru-RU"/>
        </a:p>
      </dgm:t>
    </dgm:pt>
    <dgm:pt modelId="{A75C2347-27F4-4B1D-875B-EC5FAAE8B71E}" type="sibTrans" cxnId="{F0827C00-153A-46AD-8776-DBC6BC263520}">
      <dgm:prSet/>
      <dgm:spPr/>
      <dgm:t>
        <a:bodyPr/>
        <a:lstStyle/>
        <a:p>
          <a:endParaRPr lang="ru-RU"/>
        </a:p>
      </dgm:t>
    </dgm:pt>
    <dgm:pt modelId="{FCF2DDA3-629A-44DD-BDFC-F507D9323B3E}" type="pres">
      <dgm:prSet presAssocID="{4E7E2E4A-691A-4F8F-A77E-568DDF84C6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EEE28F6-6550-4417-80F4-1A244D6E3C20}" type="pres">
      <dgm:prSet presAssocID="{4E7E2E4A-691A-4F8F-A77E-568DDF84C6D5}" presName="Name1" presStyleCnt="0"/>
      <dgm:spPr/>
      <dgm:t>
        <a:bodyPr/>
        <a:lstStyle/>
        <a:p>
          <a:endParaRPr lang="ru-RU"/>
        </a:p>
      </dgm:t>
    </dgm:pt>
    <dgm:pt modelId="{4ECC7DB9-117B-425D-97ED-F2DBD4AD503C}" type="pres">
      <dgm:prSet presAssocID="{4E7E2E4A-691A-4F8F-A77E-568DDF84C6D5}" presName="cycle" presStyleCnt="0"/>
      <dgm:spPr/>
      <dgm:t>
        <a:bodyPr/>
        <a:lstStyle/>
        <a:p>
          <a:endParaRPr lang="ru-RU"/>
        </a:p>
      </dgm:t>
    </dgm:pt>
    <dgm:pt modelId="{05A5F0B2-B4C9-43F7-990C-718E7CA7F382}" type="pres">
      <dgm:prSet presAssocID="{4E7E2E4A-691A-4F8F-A77E-568DDF84C6D5}" presName="srcNode" presStyleLbl="node1" presStyleIdx="0" presStyleCnt="6"/>
      <dgm:spPr/>
      <dgm:t>
        <a:bodyPr/>
        <a:lstStyle/>
        <a:p>
          <a:endParaRPr lang="ru-RU"/>
        </a:p>
      </dgm:t>
    </dgm:pt>
    <dgm:pt modelId="{A75A5414-D4D7-49C3-A929-374924AA1DF5}" type="pres">
      <dgm:prSet presAssocID="{4E7E2E4A-691A-4F8F-A77E-568DDF84C6D5}" presName="conn" presStyleLbl="parChTrans1D2" presStyleIdx="0" presStyleCnt="1"/>
      <dgm:spPr/>
      <dgm:t>
        <a:bodyPr/>
        <a:lstStyle/>
        <a:p>
          <a:endParaRPr lang="ru-RU"/>
        </a:p>
      </dgm:t>
    </dgm:pt>
    <dgm:pt modelId="{ABD18FA8-3D46-469D-97D0-08D2A8822D9D}" type="pres">
      <dgm:prSet presAssocID="{4E7E2E4A-691A-4F8F-A77E-568DDF84C6D5}" presName="extraNode" presStyleLbl="node1" presStyleIdx="0" presStyleCnt="6"/>
      <dgm:spPr/>
      <dgm:t>
        <a:bodyPr/>
        <a:lstStyle/>
        <a:p>
          <a:endParaRPr lang="ru-RU"/>
        </a:p>
      </dgm:t>
    </dgm:pt>
    <dgm:pt modelId="{980297A3-22C7-4E43-9D31-7BB1809476D7}" type="pres">
      <dgm:prSet presAssocID="{4E7E2E4A-691A-4F8F-A77E-568DDF84C6D5}" presName="dstNode" presStyleLbl="node1" presStyleIdx="0" presStyleCnt="6"/>
      <dgm:spPr/>
      <dgm:t>
        <a:bodyPr/>
        <a:lstStyle/>
        <a:p>
          <a:endParaRPr lang="ru-RU"/>
        </a:p>
      </dgm:t>
    </dgm:pt>
    <dgm:pt modelId="{0C63568A-21C9-4D7D-BF22-37D0B398C575}" type="pres">
      <dgm:prSet presAssocID="{7E6BD322-D4F8-4DC9-A78E-3F412532747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3FC6E-E434-4CDA-BC90-DD98CB528B84}" type="pres">
      <dgm:prSet presAssocID="{7E6BD322-D4F8-4DC9-A78E-3F4125327479}" presName="accent_1" presStyleCnt="0"/>
      <dgm:spPr/>
      <dgm:t>
        <a:bodyPr/>
        <a:lstStyle/>
        <a:p>
          <a:endParaRPr lang="ru-RU"/>
        </a:p>
      </dgm:t>
    </dgm:pt>
    <dgm:pt modelId="{C202ECE9-C5CB-44AC-A4D1-72A491D3391A}" type="pres">
      <dgm:prSet presAssocID="{7E6BD322-D4F8-4DC9-A78E-3F4125327479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6BD937D2-C33C-4F4B-8600-6F947A6751E9}" type="pres">
      <dgm:prSet presAssocID="{BEC7E867-77BA-4A10-8BE5-54CCC00D684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CE972-F4D2-4A2E-BDED-C62956D012DD}" type="pres">
      <dgm:prSet presAssocID="{BEC7E867-77BA-4A10-8BE5-54CCC00D6845}" presName="accent_2" presStyleCnt="0"/>
      <dgm:spPr/>
      <dgm:t>
        <a:bodyPr/>
        <a:lstStyle/>
        <a:p>
          <a:endParaRPr lang="ru-RU"/>
        </a:p>
      </dgm:t>
    </dgm:pt>
    <dgm:pt modelId="{602C99EB-EF29-43AE-8418-35657B06046F}" type="pres">
      <dgm:prSet presAssocID="{BEC7E867-77BA-4A10-8BE5-54CCC00D6845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7044D260-CC04-4656-9182-87F6FC00E143}" type="pres">
      <dgm:prSet presAssocID="{EC9DA8B0-D9D3-4825-B594-DCBED548F94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A1D16-9FBC-49E2-BC4E-FF89A7993A3F}" type="pres">
      <dgm:prSet presAssocID="{EC9DA8B0-D9D3-4825-B594-DCBED548F941}" presName="accent_3" presStyleCnt="0"/>
      <dgm:spPr/>
      <dgm:t>
        <a:bodyPr/>
        <a:lstStyle/>
        <a:p>
          <a:endParaRPr lang="ru-RU"/>
        </a:p>
      </dgm:t>
    </dgm:pt>
    <dgm:pt modelId="{53345895-D2C8-4E39-9C10-99FCFA99056C}" type="pres">
      <dgm:prSet presAssocID="{EC9DA8B0-D9D3-4825-B594-DCBED548F941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5365E5FF-1951-4E74-A2F7-4F3963839FBD}" type="pres">
      <dgm:prSet presAssocID="{6D914DDB-DF02-4C13-8102-5C3EB614FEF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A5235-B562-4231-A0A4-E2039031A239}" type="pres">
      <dgm:prSet presAssocID="{6D914DDB-DF02-4C13-8102-5C3EB614FEFA}" presName="accent_4" presStyleCnt="0"/>
      <dgm:spPr/>
      <dgm:t>
        <a:bodyPr/>
        <a:lstStyle/>
        <a:p>
          <a:endParaRPr lang="ru-RU"/>
        </a:p>
      </dgm:t>
    </dgm:pt>
    <dgm:pt modelId="{9EF85155-5E35-453C-BC47-7F3C5682141F}" type="pres">
      <dgm:prSet presAssocID="{6D914DDB-DF02-4C13-8102-5C3EB614FEFA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EDC391B3-A236-490D-BBB6-F396D01E28C8}" type="pres">
      <dgm:prSet presAssocID="{12766659-1F55-4C89-8532-F01D61AE045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41431-3DB3-41D9-8D87-F820C9652FE9}" type="pres">
      <dgm:prSet presAssocID="{12766659-1F55-4C89-8532-F01D61AE0455}" presName="accent_5" presStyleCnt="0"/>
      <dgm:spPr/>
      <dgm:t>
        <a:bodyPr/>
        <a:lstStyle/>
        <a:p>
          <a:endParaRPr lang="ru-RU"/>
        </a:p>
      </dgm:t>
    </dgm:pt>
    <dgm:pt modelId="{D11BBCF1-2D9E-42D5-ACF7-F06AC13926E1}" type="pres">
      <dgm:prSet presAssocID="{12766659-1F55-4C89-8532-F01D61AE0455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0530D558-4B26-4065-B0E9-B4F9CB1C77F1}" type="pres">
      <dgm:prSet presAssocID="{86DCFD2F-BBCC-4D00-A34E-610772674DE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6DB1-3A0D-4AE7-8FBB-740FA41BF4A3}" type="pres">
      <dgm:prSet presAssocID="{86DCFD2F-BBCC-4D00-A34E-610772674DE6}" presName="accent_6" presStyleCnt="0"/>
      <dgm:spPr/>
    </dgm:pt>
    <dgm:pt modelId="{3D2F42F4-38F1-442E-8A54-62EB6F48B23A}" type="pres">
      <dgm:prSet presAssocID="{86DCFD2F-BBCC-4D00-A34E-610772674DE6}" presName="accentRepeatNode" presStyleLbl="solidFgAcc1" presStyleIdx="5" presStyleCnt="6"/>
      <dgm:spPr/>
    </dgm:pt>
  </dgm:ptLst>
  <dgm:cxnLst>
    <dgm:cxn modelId="{F4E5D015-EC69-4B78-8D7D-1289FC5F62AE}" srcId="{4E7E2E4A-691A-4F8F-A77E-568DDF84C6D5}" destId="{7E6BD322-D4F8-4DC9-A78E-3F4125327479}" srcOrd="0" destOrd="0" parTransId="{2AC28630-8E5D-492A-A7CF-54C4EB614C42}" sibTransId="{F4BDE445-F6DC-4E1B-A89C-9F7CA2C827DB}"/>
    <dgm:cxn modelId="{173C49F2-036D-4F75-A729-E8EDE302E5B1}" srcId="{4E7E2E4A-691A-4F8F-A77E-568DDF84C6D5}" destId="{EC9DA8B0-D9D3-4825-B594-DCBED548F941}" srcOrd="2" destOrd="0" parTransId="{CDF01B47-858A-4180-9752-27FA5A66EF1D}" sibTransId="{D6B60DFE-6223-4D3B-84A4-E3A97D2DD429}"/>
    <dgm:cxn modelId="{F88478D2-3D5B-439C-B053-4FA182DDBD10}" type="presOf" srcId="{EC9DA8B0-D9D3-4825-B594-DCBED548F941}" destId="{7044D260-CC04-4656-9182-87F6FC00E143}" srcOrd="0" destOrd="0" presId="urn:microsoft.com/office/officeart/2008/layout/VerticalCurvedList"/>
    <dgm:cxn modelId="{65EB010D-E204-45CA-A347-992A60CD9C0D}" type="presOf" srcId="{4E7E2E4A-691A-4F8F-A77E-568DDF84C6D5}" destId="{FCF2DDA3-629A-44DD-BDFC-F507D9323B3E}" srcOrd="0" destOrd="0" presId="urn:microsoft.com/office/officeart/2008/layout/VerticalCurvedList"/>
    <dgm:cxn modelId="{30C8A79F-F3D3-4618-8594-6A79C1538E17}" srcId="{4E7E2E4A-691A-4F8F-A77E-568DDF84C6D5}" destId="{6D914DDB-DF02-4C13-8102-5C3EB614FEFA}" srcOrd="3" destOrd="0" parTransId="{D53EAC8C-B2E7-41BC-8D02-5B7AB555B160}" sibTransId="{5A56ECE9-97F4-42CE-A5C3-ADB24976201B}"/>
    <dgm:cxn modelId="{A64627B6-0DE9-409E-A035-C86F0255AB89}" type="presOf" srcId="{12766659-1F55-4C89-8532-F01D61AE0455}" destId="{EDC391B3-A236-490D-BBB6-F396D01E28C8}" srcOrd="0" destOrd="0" presId="urn:microsoft.com/office/officeart/2008/layout/VerticalCurvedList"/>
    <dgm:cxn modelId="{E32689A2-BCAE-4645-8CCB-0015A7E3FD20}" type="presOf" srcId="{7E6BD322-D4F8-4DC9-A78E-3F4125327479}" destId="{0C63568A-21C9-4D7D-BF22-37D0B398C575}" srcOrd="0" destOrd="0" presId="urn:microsoft.com/office/officeart/2008/layout/VerticalCurvedList"/>
    <dgm:cxn modelId="{7A901199-9FE8-405D-92F5-360B7C51C75B}" srcId="{4E7E2E4A-691A-4F8F-A77E-568DDF84C6D5}" destId="{12766659-1F55-4C89-8532-F01D61AE0455}" srcOrd="4" destOrd="0" parTransId="{2DCC8649-1E13-41B4-B42B-7B1A2B34C3B0}" sibTransId="{0027C7CA-57C5-4242-9044-90325211055D}"/>
    <dgm:cxn modelId="{36B584A4-6965-4195-9ADE-E83CBAADBB66}" type="presOf" srcId="{F4BDE445-F6DC-4E1B-A89C-9F7CA2C827DB}" destId="{A75A5414-D4D7-49C3-A929-374924AA1DF5}" srcOrd="0" destOrd="0" presId="urn:microsoft.com/office/officeart/2008/layout/VerticalCurvedList"/>
    <dgm:cxn modelId="{2F1BCF7F-0F59-40CD-BED7-0B4E3D97C622}" type="presOf" srcId="{86DCFD2F-BBCC-4D00-A34E-610772674DE6}" destId="{0530D558-4B26-4065-B0E9-B4F9CB1C77F1}" srcOrd="0" destOrd="0" presId="urn:microsoft.com/office/officeart/2008/layout/VerticalCurvedList"/>
    <dgm:cxn modelId="{0CA95746-4853-4248-ACA9-97C4E1E19105}" type="presOf" srcId="{6D914DDB-DF02-4C13-8102-5C3EB614FEFA}" destId="{5365E5FF-1951-4E74-A2F7-4F3963839FBD}" srcOrd="0" destOrd="0" presId="urn:microsoft.com/office/officeart/2008/layout/VerticalCurvedList"/>
    <dgm:cxn modelId="{4AA0104C-B20F-4EFE-AD48-241DDCDD48F0}" type="presOf" srcId="{BEC7E867-77BA-4A10-8BE5-54CCC00D6845}" destId="{6BD937D2-C33C-4F4B-8600-6F947A6751E9}" srcOrd="0" destOrd="0" presId="urn:microsoft.com/office/officeart/2008/layout/VerticalCurvedList"/>
    <dgm:cxn modelId="{F0827C00-153A-46AD-8776-DBC6BC263520}" srcId="{4E7E2E4A-691A-4F8F-A77E-568DDF84C6D5}" destId="{86DCFD2F-BBCC-4D00-A34E-610772674DE6}" srcOrd="5" destOrd="0" parTransId="{C2E6319A-3573-49F4-8774-4F9CF6AC7B05}" sibTransId="{A75C2347-27F4-4B1D-875B-EC5FAAE8B71E}"/>
    <dgm:cxn modelId="{367C3C74-FD50-4799-AE0B-B538CE891451}" srcId="{4E7E2E4A-691A-4F8F-A77E-568DDF84C6D5}" destId="{BEC7E867-77BA-4A10-8BE5-54CCC00D6845}" srcOrd="1" destOrd="0" parTransId="{35155555-F0AF-4C09-ABA6-C989A17E2AAF}" sibTransId="{311B7F2F-1C25-45A8-B769-3A16676C3026}"/>
    <dgm:cxn modelId="{267284D6-467D-4463-9AA8-EBD4BD486A2D}" type="presParOf" srcId="{FCF2DDA3-629A-44DD-BDFC-F507D9323B3E}" destId="{7EEE28F6-6550-4417-80F4-1A244D6E3C20}" srcOrd="0" destOrd="0" presId="urn:microsoft.com/office/officeart/2008/layout/VerticalCurvedList"/>
    <dgm:cxn modelId="{CC71B52C-2C56-4395-803E-CB2E4387E71D}" type="presParOf" srcId="{7EEE28F6-6550-4417-80F4-1A244D6E3C20}" destId="{4ECC7DB9-117B-425D-97ED-F2DBD4AD503C}" srcOrd="0" destOrd="0" presId="urn:microsoft.com/office/officeart/2008/layout/VerticalCurvedList"/>
    <dgm:cxn modelId="{97535FF0-A274-492C-8CDD-357C3FA7975F}" type="presParOf" srcId="{4ECC7DB9-117B-425D-97ED-F2DBD4AD503C}" destId="{05A5F0B2-B4C9-43F7-990C-718E7CA7F382}" srcOrd="0" destOrd="0" presId="urn:microsoft.com/office/officeart/2008/layout/VerticalCurvedList"/>
    <dgm:cxn modelId="{F983763A-BFD6-4669-AFA4-21DCC7E57BEC}" type="presParOf" srcId="{4ECC7DB9-117B-425D-97ED-F2DBD4AD503C}" destId="{A75A5414-D4D7-49C3-A929-374924AA1DF5}" srcOrd="1" destOrd="0" presId="urn:microsoft.com/office/officeart/2008/layout/VerticalCurvedList"/>
    <dgm:cxn modelId="{DC58FF57-D03A-4537-9F81-AF07E02B5043}" type="presParOf" srcId="{4ECC7DB9-117B-425D-97ED-F2DBD4AD503C}" destId="{ABD18FA8-3D46-469D-97D0-08D2A8822D9D}" srcOrd="2" destOrd="0" presId="urn:microsoft.com/office/officeart/2008/layout/VerticalCurvedList"/>
    <dgm:cxn modelId="{6A3D179C-8431-44DC-9CA2-82983BBBA2BB}" type="presParOf" srcId="{4ECC7DB9-117B-425D-97ED-F2DBD4AD503C}" destId="{980297A3-22C7-4E43-9D31-7BB1809476D7}" srcOrd="3" destOrd="0" presId="urn:microsoft.com/office/officeart/2008/layout/VerticalCurvedList"/>
    <dgm:cxn modelId="{5EEAD0F0-15BC-40E1-83F0-D347824418E7}" type="presParOf" srcId="{7EEE28F6-6550-4417-80F4-1A244D6E3C20}" destId="{0C63568A-21C9-4D7D-BF22-37D0B398C575}" srcOrd="1" destOrd="0" presId="urn:microsoft.com/office/officeart/2008/layout/VerticalCurvedList"/>
    <dgm:cxn modelId="{98B9A9EE-3BA0-42D9-AF1D-E42416DF87FD}" type="presParOf" srcId="{7EEE28F6-6550-4417-80F4-1A244D6E3C20}" destId="{47B3FC6E-E434-4CDA-BC90-DD98CB528B84}" srcOrd="2" destOrd="0" presId="urn:microsoft.com/office/officeart/2008/layout/VerticalCurvedList"/>
    <dgm:cxn modelId="{3A005293-4481-49E4-B820-EECD8F533E8A}" type="presParOf" srcId="{47B3FC6E-E434-4CDA-BC90-DD98CB528B84}" destId="{C202ECE9-C5CB-44AC-A4D1-72A491D3391A}" srcOrd="0" destOrd="0" presId="urn:microsoft.com/office/officeart/2008/layout/VerticalCurvedList"/>
    <dgm:cxn modelId="{F36D3995-CB3B-4E2A-B5BD-13B9490A756C}" type="presParOf" srcId="{7EEE28F6-6550-4417-80F4-1A244D6E3C20}" destId="{6BD937D2-C33C-4F4B-8600-6F947A6751E9}" srcOrd="3" destOrd="0" presId="urn:microsoft.com/office/officeart/2008/layout/VerticalCurvedList"/>
    <dgm:cxn modelId="{D8652843-6EE2-4A32-B9F1-20AB4AF18C99}" type="presParOf" srcId="{7EEE28F6-6550-4417-80F4-1A244D6E3C20}" destId="{1B3CE972-F4D2-4A2E-BDED-C62956D012DD}" srcOrd="4" destOrd="0" presId="urn:microsoft.com/office/officeart/2008/layout/VerticalCurvedList"/>
    <dgm:cxn modelId="{7E1990D4-6507-4846-8D7F-43E7ADF864DE}" type="presParOf" srcId="{1B3CE972-F4D2-4A2E-BDED-C62956D012DD}" destId="{602C99EB-EF29-43AE-8418-35657B06046F}" srcOrd="0" destOrd="0" presId="urn:microsoft.com/office/officeart/2008/layout/VerticalCurvedList"/>
    <dgm:cxn modelId="{7D5A4AF0-1B27-4C39-B7FD-5D4F4CD9DC77}" type="presParOf" srcId="{7EEE28F6-6550-4417-80F4-1A244D6E3C20}" destId="{7044D260-CC04-4656-9182-87F6FC00E143}" srcOrd="5" destOrd="0" presId="urn:microsoft.com/office/officeart/2008/layout/VerticalCurvedList"/>
    <dgm:cxn modelId="{82D0CC64-CF6E-4DEA-B69E-038B7733A15D}" type="presParOf" srcId="{7EEE28F6-6550-4417-80F4-1A244D6E3C20}" destId="{E53A1D16-9FBC-49E2-BC4E-FF89A7993A3F}" srcOrd="6" destOrd="0" presId="urn:microsoft.com/office/officeart/2008/layout/VerticalCurvedList"/>
    <dgm:cxn modelId="{6971BFFF-F508-465F-BB0E-AD0BF8FDD5D3}" type="presParOf" srcId="{E53A1D16-9FBC-49E2-BC4E-FF89A7993A3F}" destId="{53345895-D2C8-4E39-9C10-99FCFA99056C}" srcOrd="0" destOrd="0" presId="urn:microsoft.com/office/officeart/2008/layout/VerticalCurvedList"/>
    <dgm:cxn modelId="{6050B54A-9CC9-4062-8841-0C9BD530892E}" type="presParOf" srcId="{7EEE28F6-6550-4417-80F4-1A244D6E3C20}" destId="{5365E5FF-1951-4E74-A2F7-4F3963839FBD}" srcOrd="7" destOrd="0" presId="urn:microsoft.com/office/officeart/2008/layout/VerticalCurvedList"/>
    <dgm:cxn modelId="{19139509-E829-4193-9EB5-DF4094F3EE10}" type="presParOf" srcId="{7EEE28F6-6550-4417-80F4-1A244D6E3C20}" destId="{2DCA5235-B562-4231-A0A4-E2039031A239}" srcOrd="8" destOrd="0" presId="urn:microsoft.com/office/officeart/2008/layout/VerticalCurvedList"/>
    <dgm:cxn modelId="{E770C18E-1685-46AF-8968-9A47B30DFF61}" type="presParOf" srcId="{2DCA5235-B562-4231-A0A4-E2039031A239}" destId="{9EF85155-5E35-453C-BC47-7F3C5682141F}" srcOrd="0" destOrd="0" presId="urn:microsoft.com/office/officeart/2008/layout/VerticalCurvedList"/>
    <dgm:cxn modelId="{8DF536E9-DAF7-41D8-8BD7-E538C59E6A55}" type="presParOf" srcId="{7EEE28F6-6550-4417-80F4-1A244D6E3C20}" destId="{EDC391B3-A236-490D-BBB6-F396D01E28C8}" srcOrd="9" destOrd="0" presId="urn:microsoft.com/office/officeart/2008/layout/VerticalCurvedList"/>
    <dgm:cxn modelId="{87FFDDF0-DC68-4D91-8C90-CCDAC5C6EE6F}" type="presParOf" srcId="{7EEE28F6-6550-4417-80F4-1A244D6E3C20}" destId="{B7841431-3DB3-41D9-8D87-F820C9652FE9}" srcOrd="10" destOrd="0" presId="urn:microsoft.com/office/officeart/2008/layout/VerticalCurvedList"/>
    <dgm:cxn modelId="{2D7C597D-F4EE-4318-87C4-DE6151E5808D}" type="presParOf" srcId="{B7841431-3DB3-41D9-8D87-F820C9652FE9}" destId="{D11BBCF1-2D9E-42D5-ACF7-F06AC13926E1}" srcOrd="0" destOrd="0" presId="urn:microsoft.com/office/officeart/2008/layout/VerticalCurvedList"/>
    <dgm:cxn modelId="{A9E5E069-F6A9-417B-B90E-3320227AA4C5}" type="presParOf" srcId="{7EEE28F6-6550-4417-80F4-1A244D6E3C20}" destId="{0530D558-4B26-4065-B0E9-B4F9CB1C77F1}" srcOrd="11" destOrd="0" presId="urn:microsoft.com/office/officeart/2008/layout/VerticalCurvedList"/>
    <dgm:cxn modelId="{913A0BF0-C367-432D-9456-7604E03A4543}" type="presParOf" srcId="{7EEE28F6-6550-4417-80F4-1A244D6E3C20}" destId="{9CD36DB1-3A0D-4AE7-8FBB-740FA41BF4A3}" srcOrd="12" destOrd="0" presId="urn:microsoft.com/office/officeart/2008/layout/VerticalCurvedList"/>
    <dgm:cxn modelId="{9711E56A-71AC-4CF4-91C4-8290952E326E}" type="presParOf" srcId="{9CD36DB1-3A0D-4AE7-8FBB-740FA41BF4A3}" destId="{3D2F42F4-38F1-442E-8A54-62EB6F48B2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A5414-D4D7-49C3-A929-374924AA1DF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3568A-21C9-4D7D-BF22-37D0B398C575}">
      <dsp:nvSpPr>
        <dsp:cNvPr id="0" name=""/>
        <dsp:cNvSpPr/>
      </dsp:nvSpPr>
      <dsp:spPr>
        <a:xfrm>
          <a:off x="350606" y="229141"/>
          <a:ext cx="5948972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Дистанционные технологии.</a:t>
          </a:r>
          <a:endParaRPr lang="ru-RU" sz="2400" kern="1200" dirty="0"/>
        </a:p>
      </dsp:txBody>
      <dsp:txXfrm>
        <a:off x="350606" y="229141"/>
        <a:ext cx="5948972" cy="458108"/>
      </dsp:txXfrm>
    </dsp:sp>
    <dsp:sp modelId="{C202ECE9-C5CB-44AC-A4D1-72A491D3391A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937D2-C33C-4F4B-8600-6F947A6751E9}">
      <dsp:nvSpPr>
        <dsp:cNvPr id="0" name=""/>
        <dsp:cNvSpPr/>
      </dsp:nvSpPr>
      <dsp:spPr>
        <a:xfrm>
          <a:off x="727432" y="916217"/>
          <a:ext cx="5572146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Игровые технологии.</a:t>
          </a:r>
          <a:endParaRPr lang="ru-RU" sz="2400" kern="1200" dirty="0"/>
        </a:p>
      </dsp:txBody>
      <dsp:txXfrm>
        <a:off x="727432" y="916217"/>
        <a:ext cx="5572146" cy="458108"/>
      </dsp:txXfrm>
    </dsp:sp>
    <dsp:sp modelId="{602C99EB-EF29-43AE-8418-35657B06046F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4D260-CC04-4656-9182-87F6FC00E143}">
      <dsp:nvSpPr>
        <dsp:cNvPr id="0" name=""/>
        <dsp:cNvSpPr/>
      </dsp:nvSpPr>
      <dsp:spPr>
        <a:xfrm>
          <a:off x="899745" y="1603293"/>
          <a:ext cx="5399833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ИКТ-технологии.</a:t>
          </a:r>
          <a:endParaRPr lang="ru-RU" sz="2400" kern="1200" dirty="0"/>
        </a:p>
      </dsp:txBody>
      <dsp:txXfrm>
        <a:off x="899745" y="1603293"/>
        <a:ext cx="5399833" cy="458108"/>
      </dsp:txXfrm>
    </dsp:sp>
    <dsp:sp modelId="{53345895-D2C8-4E39-9C10-99FCFA99056C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5E5FF-1951-4E74-A2F7-4F3963839FBD}">
      <dsp:nvSpPr>
        <dsp:cNvPr id="0" name=""/>
        <dsp:cNvSpPr/>
      </dsp:nvSpPr>
      <dsp:spPr>
        <a:xfrm>
          <a:off x="899745" y="2289935"/>
          <a:ext cx="5399833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Проектные технологии.</a:t>
          </a:r>
          <a:endParaRPr lang="ru-RU" sz="2400" kern="1200" dirty="0"/>
        </a:p>
      </dsp:txBody>
      <dsp:txXfrm>
        <a:off x="899745" y="2289935"/>
        <a:ext cx="5399833" cy="458108"/>
      </dsp:txXfrm>
    </dsp:sp>
    <dsp:sp modelId="{9EF85155-5E35-453C-BC47-7F3C5682141F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391B3-A236-490D-BBB6-F396D01E28C8}">
      <dsp:nvSpPr>
        <dsp:cNvPr id="0" name=""/>
        <dsp:cNvSpPr/>
      </dsp:nvSpPr>
      <dsp:spPr>
        <a:xfrm>
          <a:off x="727432" y="2977011"/>
          <a:ext cx="5572146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Технологии критического мышления.</a:t>
          </a:r>
          <a:endParaRPr lang="ru-RU" sz="2400" kern="1200" dirty="0"/>
        </a:p>
      </dsp:txBody>
      <dsp:txXfrm>
        <a:off x="727432" y="2977011"/>
        <a:ext cx="5572146" cy="458108"/>
      </dsp:txXfrm>
    </dsp:sp>
    <dsp:sp modelId="{D11BBCF1-2D9E-42D5-ACF7-F06AC13926E1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0D558-4B26-4065-B0E9-B4F9CB1C77F1}">
      <dsp:nvSpPr>
        <dsp:cNvPr id="0" name=""/>
        <dsp:cNvSpPr/>
      </dsp:nvSpPr>
      <dsp:spPr>
        <a:xfrm>
          <a:off x="350606" y="3664087"/>
          <a:ext cx="5948972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Технологии </a:t>
          </a:r>
          <a:r>
            <a:rPr lang="ru-RU" sz="2400" kern="1200" smtClean="0"/>
            <a:t>музейной педагогики.</a:t>
          </a:r>
          <a:endParaRPr lang="ru-RU" sz="2400" kern="1200" dirty="0"/>
        </a:p>
      </dsp:txBody>
      <dsp:txXfrm>
        <a:off x="350606" y="3664087"/>
        <a:ext cx="5948972" cy="458108"/>
      </dsp:txXfrm>
    </dsp:sp>
    <dsp:sp modelId="{3D2F42F4-38F1-442E-8A54-62EB6F48B23A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58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02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16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18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12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75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2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8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44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62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13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00F8-D58F-4287-9262-7B9347F21D9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64BB-4572-43F7-89F0-D8491ECE4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47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emf"/><Relationship Id="rId7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irsovaIrinaIgorevna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3" y="129258"/>
            <a:ext cx="1309854" cy="130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0890" y="225782"/>
            <a:ext cx="886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ЛУЧШИХ УЧИТЕЛЕЙ ОБРАЗОВАТЕЛЬНЫХ ОРГАНИЗАЦИЙ ДЛЯ ДЕНЕЖНОГО ПООЩРЕНИЯ ЗА ВЫСОКИЕ ДОСТИЖЕНИЯ В ПЕДАГОГИЧЕСКОЙ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18891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56956" y="1897626"/>
            <a:ext cx="6236416" cy="17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76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6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презентация </a:t>
            </a:r>
          </a:p>
          <a:p>
            <a:pPr>
              <a:defRPr/>
            </a:pPr>
            <a:r>
              <a:rPr lang="ru-RU" sz="17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</a:t>
            </a:r>
            <a:br>
              <a:rPr lang="ru-RU" sz="17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3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3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4863" y="4470201"/>
            <a:ext cx="5840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истории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обществознания и финансовой грамотности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«Углянская средняя общеобразовательная школа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68" y="5229494"/>
            <a:ext cx="2837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ФИРСОВА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ИГОРЕВНА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85835" y="1080927"/>
            <a:ext cx="3082503" cy="4148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02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3" y="129258"/>
            <a:ext cx="1001452" cy="100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18891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419" y="-112886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02204" y="4105979"/>
            <a:ext cx="1438899" cy="2147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5255" y="3647999"/>
            <a:ext cx="377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Открытие школьного музея «Летопись времен»</a:t>
            </a:r>
            <a:endParaRPr lang="ru-RU" dirty="0"/>
          </a:p>
        </p:txBody>
      </p:sp>
      <p:pic>
        <p:nvPicPr>
          <p:cNvPr id="1026" name="Picture 2" descr="https://sun9-37.userapi.com/impg/DmB8HjrEYvdLbcwEWam2MOaDA9DHFij50GZN1A/LftnpgmSvFM.jpg?size=1280x847&amp;quality=95&amp;sign=60ccb9150041643480786bc673e83ef3&amp;type=albu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39" y="1294645"/>
            <a:ext cx="3598299" cy="2381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404371" y="4306436"/>
            <a:ext cx="1402911" cy="2052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https://sun9-44.userapi.com/impg/_GpYq6Uy1z2c-wFaQ6PUR43KmTGsocGpN6t4nA/rqNKD-D2Uj0.jpg?size=1280x720&amp;quality=95&amp;sign=02d3deaeb76786da3a1a58babad07282&amp;type=album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87597" y="4120266"/>
            <a:ext cx="3530852" cy="211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07859" y="6318542"/>
            <a:ext cx="328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Конкурс патриотической песни</a:t>
            </a:r>
            <a:endParaRPr lang="ru-RU" dirty="0"/>
          </a:p>
        </p:txBody>
      </p:sp>
      <p:pic>
        <p:nvPicPr>
          <p:cNvPr id="1028" name="Picture 4" descr="https://sun9-72.userapi.com/impg/ceVpsg5Z0d5PjD19oX-bJiyVucvPXyyCKir9sw/L_vQFwJgGBc.jpg?size=1280x960&amp;quality=95&amp;sign=d1e5653ff1943b5ab1471ffd914a5bf3&amp;type=albu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883" y="1272857"/>
            <a:ext cx="3166855" cy="2375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32883" y="3654354"/>
            <a:ext cx="316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 «Хранители истории»</a:t>
            </a:r>
            <a:endParaRPr lang="ru-RU" dirty="0"/>
          </a:p>
        </p:txBody>
      </p:sp>
      <p:pic>
        <p:nvPicPr>
          <p:cNvPr id="1034" name="Picture 10" descr="https://sun9-57.userapi.com/impg/ClXo5wXr1oVlBMbY4IXui5LezlK3h23dyxEQbw/YFiX7UWBeyc.jpg?size=1280x960&amp;quality=95&amp;sign=eb7fa600ce1d61948f2d3f41f79719dc&amp;type=album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28970" y="1256458"/>
            <a:ext cx="3722840" cy="2403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363823" y="3647999"/>
            <a:ext cx="316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Экскурсионная деятельность</a:t>
            </a:r>
            <a:endParaRPr lang="ru-RU" dirty="0"/>
          </a:p>
        </p:txBody>
      </p:sp>
      <p:pic>
        <p:nvPicPr>
          <p:cNvPr id="1036" name="Picture 12" descr="https://sun9-16.userapi.com/impg/dKu1mnyHb8D2-EPjDBpU0IRA0bIn4BEri2zlzQ/gFkc8xyRiE4.jpg?size=1152x642&amp;quality=95&amp;sign=1565af5279461d6e31ce07454dde43fa&amp;type=album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54465" y="4087900"/>
            <a:ext cx="2518943" cy="2147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589980" y="6305765"/>
            <a:ext cx="316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Конкурс «Музей и дети»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994371" y="4112285"/>
            <a:ext cx="1471200" cy="211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7988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3" y="129258"/>
            <a:ext cx="901338" cy="90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18891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245" y="0"/>
            <a:ext cx="10515600" cy="103059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0219" y="1137368"/>
            <a:ext cx="7930349" cy="56272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Образование:</a:t>
            </a:r>
          </a:p>
          <a:p>
            <a:pPr marL="0" indent="0">
              <a:buNone/>
            </a:pPr>
            <a:r>
              <a:rPr lang="ru-RU" dirty="0" smtClean="0"/>
              <a:t>2016 г. окончила </a:t>
            </a:r>
            <a:r>
              <a:rPr lang="ru-RU" dirty="0" err="1" smtClean="0"/>
              <a:t>бакалавриат</a:t>
            </a:r>
            <a:r>
              <a:rPr lang="ru-RU" dirty="0" smtClean="0"/>
              <a:t> ФГБОУ ВО ВГПУ;</a:t>
            </a:r>
          </a:p>
          <a:p>
            <a:pPr marL="0" indent="0">
              <a:buNone/>
            </a:pPr>
            <a:r>
              <a:rPr lang="ru-RU" dirty="0" smtClean="0"/>
              <a:t>2018 г. окончила магистратуру ФГБОУ ВО ВГПУ;</a:t>
            </a:r>
          </a:p>
          <a:p>
            <a:pPr marL="0" indent="0">
              <a:buNone/>
            </a:pPr>
            <a:r>
              <a:rPr lang="ru-RU" dirty="0" smtClean="0"/>
              <a:t>2022 г. окончила аспирантуру ФГБОУ ВО ВГПУ.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Стаж работы: 8 лет.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Категория: ВКК.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Грамоты: </a:t>
            </a:r>
          </a:p>
          <a:p>
            <a:pPr marL="0" indent="0">
              <a:buNone/>
            </a:pPr>
            <a:r>
              <a:rPr lang="ru-RU" dirty="0" smtClean="0"/>
              <a:t>Департамент образования, науки и молодежной политики Воронежской области от 17.08.2020 г.;</a:t>
            </a:r>
          </a:p>
          <a:p>
            <a:pPr marL="0" indent="0">
              <a:buNone/>
            </a:pPr>
            <a:r>
              <a:rPr lang="ru-RU" dirty="0" smtClean="0"/>
              <a:t>Министерство </a:t>
            </a:r>
            <a:r>
              <a:rPr lang="ru-RU" dirty="0"/>
              <a:t>П</a:t>
            </a:r>
            <a:r>
              <a:rPr lang="ru-RU" dirty="0" smtClean="0"/>
              <a:t>росвещения РФ от 08.07.2024 г.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dirty="0" smtClean="0">
                <a:hlinkClick r:id="rId3"/>
              </a:rPr>
              <a:t>FirsovaIrinaIgorevna@yandex.ru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Сайт: </a:t>
            </a:r>
            <a:r>
              <a:rPr lang="en-US" dirty="0" smtClean="0"/>
              <a:t>https://firsovairinaigorev.wixsite.com/mysite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026" name="Picture 2" descr="https://sun9-79.userapi.com/impg/76NwfEr6Irx9VIcc4KgQAoMKVfgDWNaq8pXZhA/juS2-surTOI.jpg?size=960x1280&amp;quality=95&amp;sign=7425a322a85aa17c4e253fc7d76c4b08&amp;type=album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5716" y="1558741"/>
            <a:ext cx="3081310" cy="4322701"/>
          </a:xfrm>
          <a:prstGeom prst="snip2DiagRect">
            <a:avLst>
              <a:gd name="adj1" fmla="val 0"/>
              <a:gd name="adj2" fmla="val 2637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015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sun9-77.userapi.com/impg/op5nR9H2WhbYJGcz29zyw5hhA96HBIindz6yKg/uAW2RztPt1A.jpg?size=1280x960&amp;quality=95&amp;sign=abff184a136bb2e02575574600c57216&amp;type=album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736"/>
          <a:stretch/>
        </p:blipFill>
        <p:spPr bwMode="auto">
          <a:xfrm>
            <a:off x="1668835" y="3656033"/>
            <a:ext cx="4509759" cy="3100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2" y="129257"/>
            <a:ext cx="1029985" cy="102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18891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519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7874524"/>
              </p:ext>
            </p:extLst>
          </p:nvPr>
        </p:nvGraphicFramePr>
        <p:xfrm>
          <a:off x="5717550" y="1325563"/>
          <a:ext cx="635930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https://sun9-80.userapi.com/impg/iR9MSwiimjABVIPDHbK3MxVVtz_fU1zBEgr02A/Fra0o4dKUiY.jpg?size=1280x960&amp;quality=95&amp;sign=829d9d167dccbd68daffa75ebc5bf9a8&amp;type=album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659" y="1022984"/>
            <a:ext cx="3284486" cy="2463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71.userapi.com/impg/uJUwLqVjJaC1tlV-TOovXne3BtIPkCAZfZGmpQ/mrC9zc1qbDo.jpg?size=1280x960&amp;quality=95&amp;sign=0a1ead3f5d4fd2b97c790b3d4c1c01b4&amp;type=album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41706" y="1590053"/>
            <a:ext cx="2875844" cy="2390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3.userapi.com/impg/AaA-Fz541qdCuPYesN-oLFoxZE-VjxU0NT48_Q/4sprAOz84LQ.jpg?size=1280x960&amp;quality=95&amp;sign=3aee8050b233ab6d773aa9175d8e9e6c&amp;type=album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1894" y="3210669"/>
            <a:ext cx="3412866" cy="1925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8.userapi.com/impg/jea72Zz4qZjAvCH9KtbGbAX8jEOpuk5h0d2ZWg/vPcta7NroIo.jpg?size=1280x960&amp;quality=95&amp;sign=2e9d0bc84d7e75363874e7ec9f8d4132&amp;type=album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3005" y="4853421"/>
            <a:ext cx="2970711" cy="182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un9-10.userapi.com/impg/NWZY_HhzdECo6PupIl_1UjC4NuhW9kIuxn97Tg/-H1EPiNT2bw.jpg?size=1920x1920&amp;quality=95&amp;sign=6a21c48676e2837d3f53970b3976c3aa&amp;type=album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0417" y="3952015"/>
            <a:ext cx="1755148" cy="2237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2" y="129257"/>
            <a:ext cx="1089943" cy="108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18891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45" y="0"/>
            <a:ext cx="10515600" cy="83133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дразделения ВГПУ: филиалы, факультеты, кафедры, институты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18614" y="976042"/>
            <a:ext cx="2782194" cy="155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072367" y="2663551"/>
            <a:ext cx="34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ВГПУ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1196" y="5687531"/>
            <a:ext cx="270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преподавателями, 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Бунеева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0535" y="6208057"/>
            <a:ext cx="261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школьников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s://sun9-69.userapi.com/impg/EKNN_RlPS0sUpgO5wmQ2YiNzBHWSMqoi918kMw/Mm0-ruySyY4.jpg?size=2251x2250&amp;quality=95&amp;sign=0cbff3c68128d5ba2814ea9a3c1e51ab&amp;type=albu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631" y="996774"/>
            <a:ext cx="1452218" cy="1451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https://sun9-5.userapi.com/impg/qp6R92-mAW-hBdjY-mDRnLNekqe7O9k84pdmhQ/ZYoX5KMBvgk.jpg?size=945x1181&amp;quality=95&amp;sign=1502b6481546e1da944a53b15ebd0076&amp;type=albu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0641" y="958745"/>
            <a:ext cx="1191933" cy="1489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6483951" y="2569085"/>
            <a:ext cx="528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комиссия Воронежской области, ТИК Верхнехавского района.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https://sun9-55.userapi.com/impg/Q0En5wKpu-dEi3R6Tx8hI5e6AVgwkjtUerdeyg/vZnqZ-qfLE4.jpg?size=1280x720&amp;quality=95&amp;sign=334bf1229a26a3d72e21a038b1a9c306&amp;type=album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74730" y="3323479"/>
            <a:ext cx="2806574" cy="1901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un9-27.userapi.com/impg/PllzJrCxXoPO5Spf7H7rC-jzaO0ridG93T7EJQ/ue5hHITuHaM.jpg?size=1280x960&amp;quality=95&amp;sign=3e8839544f28e6a8c8954e14aa88aafb&amp;type=album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40694" y="3809244"/>
            <a:ext cx="2404898" cy="1955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427440" y="4350570"/>
            <a:ext cx="2478396" cy="1858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5432226" y="5234456"/>
            <a:ext cx="230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«Мой выбор»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91162" y="5774542"/>
            <a:ext cx="266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Электоральный диктант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33788" y="6208057"/>
            <a:ext cx="267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Воронежскую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областную Думу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sun9-1.userapi.com/impg/7n7wbGovL6zR26_4KZL4aHkYNLfojaYDax3uHw/dm_Sj_6D5_o.jpg?size=1280x960&amp;quality=95&amp;sign=104fc8fe59e025d9fe334a6b57fd46af&amp;type=album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720"/>
          <a:stretch/>
        </p:blipFill>
        <p:spPr bwMode="auto">
          <a:xfrm>
            <a:off x="1731119" y="3715215"/>
            <a:ext cx="2297087" cy="2043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02554" y="5235410"/>
            <a:ext cx="2613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0" name="Picture 22" descr="Региональный центр выявления, поддержки и развития способностей и талантов  у детей и молодежи «Орион»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01298" y="988721"/>
            <a:ext cx="1685541" cy="1500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4" name="TextBox 33"/>
          <p:cNvSpPr txBox="1"/>
          <p:nvPr/>
        </p:nvSpPr>
        <p:spPr>
          <a:xfrm>
            <a:off x="3844492" y="2671463"/>
            <a:ext cx="34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«Орион»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https://sun9-50.userapi.com/impg/9drKW1q39xOxmsmL3invsmCpliYLBv1aCoLSSg/Yk88VbmXxN0.jpg?size=1280x960&amp;quality=95&amp;sign=34aaa6d0c4f1011f8c1b7c09af8a8829&amp;type=album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62937" y="3323479"/>
            <a:ext cx="2344727" cy="190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92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203326" y="823202"/>
            <a:ext cx="3812107" cy="269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3" y="129258"/>
            <a:ext cx="1050614" cy="105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18891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828" y="-106480"/>
            <a:ext cx="10515600" cy="99309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и самообразование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14339" y="823202"/>
            <a:ext cx="2400170" cy="3377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https://sun9-3.userapi.com/impg/6mWsRlrcUox7J2fJZhHnV3tSK6w3-OheiyzfNQ/WfFlzSHbszU.jpg?size=1280x918&amp;quality=95&amp;sign=0ed47a86b83b7277245f0f84b1406ed1&amp;type=album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3901" y="3854528"/>
            <a:ext cx="3828909" cy="2710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52287" y="701192"/>
            <a:ext cx="3021118" cy="213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120689" y="4788131"/>
            <a:ext cx="2877219" cy="2039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screen"/>
          <a:srcRect/>
          <a:stretch/>
        </p:blipFill>
        <p:spPr>
          <a:xfrm>
            <a:off x="9149492" y="2790745"/>
            <a:ext cx="2826708" cy="1940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293777" y="3703301"/>
            <a:ext cx="2141069" cy="3012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screen"/>
          <a:srcRect/>
          <a:stretch/>
        </p:blipFill>
        <p:spPr>
          <a:xfrm>
            <a:off x="6613415" y="823202"/>
            <a:ext cx="2511157" cy="3377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532368" y="3318170"/>
            <a:ext cx="2370757" cy="3397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376771" y="4988059"/>
            <a:ext cx="2389266" cy="17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0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0" y="781013"/>
            <a:ext cx="1914777" cy="2706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2" y="129257"/>
            <a:ext cx="1089943" cy="108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18891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63" y="-154923"/>
            <a:ext cx="10515600" cy="95437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241087" y="878166"/>
            <a:ext cx="5950913" cy="58544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Грамоты победителей и призеров </a:t>
            </a:r>
            <a:r>
              <a:rPr lang="ru-RU" dirty="0"/>
              <a:t>муниципального этапа Всероссийской олимпиады </a:t>
            </a:r>
            <a:r>
              <a:rPr lang="ru-RU" dirty="0" smtClean="0"/>
              <a:t>школьников;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Диплом за </a:t>
            </a:r>
            <a:r>
              <a:rPr lang="ru-RU" dirty="0"/>
              <a:t>2 </a:t>
            </a:r>
            <a:r>
              <a:rPr lang="ru-RU" dirty="0" smtClean="0"/>
              <a:t>место </a:t>
            </a:r>
            <a:r>
              <a:rPr lang="ru-RU" smtClean="0"/>
              <a:t>в предметной олимпиаде </a:t>
            </a:r>
            <a:r>
              <a:rPr lang="ru-RU" dirty="0"/>
              <a:t>на гуманитарном факультете </a:t>
            </a:r>
            <a:r>
              <a:rPr lang="ru-RU" dirty="0" smtClean="0"/>
              <a:t>ВГПУ;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Грамота призера регионального этапа олимпиады для обучающихся 5-6 классов образовательных организаций, реализующих программы ОО на территории Воронежской области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Грамота призера отборочного этапа олимпиады школьников </a:t>
            </a:r>
            <a:r>
              <a:rPr lang="ru-RU" dirty="0" err="1"/>
              <a:t>РАНХиГС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Диплом </a:t>
            </a:r>
            <a:r>
              <a:rPr lang="ru-RU" dirty="0" smtClean="0"/>
              <a:t>победителя образовательного проекта «Электоральный диктант».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61483" y="781013"/>
            <a:ext cx="1754295" cy="249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>
          <a:xfrm>
            <a:off x="72448" y="1262414"/>
            <a:ext cx="1839642" cy="2634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screen"/>
          <a:srcRect/>
          <a:stretch/>
        </p:blipFill>
        <p:spPr>
          <a:xfrm>
            <a:off x="120879" y="3063492"/>
            <a:ext cx="2604611" cy="3678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485" y="1165358"/>
            <a:ext cx="1839668" cy="2600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70064" y="3334674"/>
            <a:ext cx="2468017" cy="3407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732"/>
          <a:stretch/>
        </p:blipFill>
        <p:spPr>
          <a:xfrm>
            <a:off x="3951350" y="3548244"/>
            <a:ext cx="2199595" cy="3184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469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395692" y="800195"/>
            <a:ext cx="2556120" cy="3632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2" y="129257"/>
            <a:ext cx="1089943" cy="108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18891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95437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634252" y="1195536"/>
            <a:ext cx="5388750" cy="527817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Победитель </a:t>
            </a:r>
            <a:r>
              <a:rPr lang="ru-RU" dirty="0"/>
              <a:t>регионального конкурса видеороликов и информационно-методических материалов по финансовой грамотности, номинация «Информационно-методические материалы»;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Победитель </a:t>
            </a:r>
            <a:r>
              <a:rPr lang="ru-RU" dirty="0"/>
              <a:t>XVII Всероссийской олимпиады по финансовой грамотности, финансовому рынку и защите прав потребителей финансовых услуг «</a:t>
            </a:r>
            <a:r>
              <a:rPr lang="ru-RU" dirty="0" err="1"/>
              <a:t>Финатлон</a:t>
            </a:r>
            <a:r>
              <a:rPr lang="ru-RU" dirty="0"/>
              <a:t> для старшеклассников»;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Победитель </a:t>
            </a:r>
            <a:r>
              <a:rPr lang="ru-RU" dirty="0"/>
              <a:t>Всероссийской олимпиады школьников по вопросам избирательного права и избирательного процесса «</a:t>
            </a:r>
            <a:r>
              <a:rPr lang="ru-RU" dirty="0" err="1"/>
              <a:t>Софиум</a:t>
            </a:r>
            <a:r>
              <a:rPr lang="ru-RU" dirty="0" smtClean="0"/>
              <a:t>»</a:t>
            </a:r>
            <a:r>
              <a:rPr lang="ru-RU" dirty="0"/>
              <a:t>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95029" y="1329492"/>
            <a:ext cx="2529852" cy="3587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05022" y="1991762"/>
            <a:ext cx="2353901" cy="3449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5838" y="4278099"/>
            <a:ext cx="1277123" cy="17584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97680" y="4626597"/>
            <a:ext cx="1382090" cy="19583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781566" y="4930879"/>
            <a:ext cx="1316963" cy="19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1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un9-58.userapi.com/impg/Dbt0H1Gz-IDs6jDg0R3h7VpjXzGd_iS0pGCL1g/rj75H_Ab820.jpg?size=1280x960&amp;quality=95&amp;sign=32da6306e7d8e856a8463375d46a5c85&amp;type=alb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171" y="2415408"/>
            <a:ext cx="3996110" cy="2997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2" y="129257"/>
            <a:ext cx="863801" cy="86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18891" y="0"/>
            <a:ext cx="724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392" y="129257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в рамках внеурочной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7"/>
          <p:cNvSpPr>
            <a:spLocks noGrp="1"/>
          </p:cNvSpPr>
          <p:nvPr>
            <p:ph sz="half" idx="4294967295"/>
          </p:nvPr>
        </p:nvSpPr>
        <p:spPr>
          <a:xfrm>
            <a:off x="7808171" y="5593837"/>
            <a:ext cx="3593489" cy="906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Н</a:t>
            </a:r>
            <a:r>
              <a:rPr lang="ru-RU" sz="1800" dirty="0" smtClean="0"/>
              <a:t>аучно-практическая конференция молодых исследователей «Шаг в будущее»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12" name="Picture 8" descr="https://sun9-61.userapi.com/impg/74_Q2f9wIAhPzl-OdwwYb7cDtRuiYiD2-AvwVA/WeFC8pb_GK0.jpg?size=1280x960&amp;quality=95&amp;sign=d09aea02790d2b6b4f4d3937046bd831&amp;type=albu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089" y="2057314"/>
            <a:ext cx="4020691" cy="3015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13670" y="5139933"/>
            <a:ext cx="387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Защита исследовательских проектов</a:t>
            </a:r>
            <a:endParaRPr lang="ru-RU" dirty="0"/>
          </a:p>
        </p:txBody>
      </p:sp>
      <p:pic>
        <p:nvPicPr>
          <p:cNvPr id="14" name="Picture 6" descr="https://sun9-8.userapi.com/impg/Rw7M5wD2cEyYbwOVATnLn_hw3qWTufYFOEXsfQ/h1WDNsucnpw.jpg?size=1280x960&amp;quality=95&amp;sign=f450a67398c97a3e513931bc0cd2bedf&amp;type=album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31"/>
          <a:stretch/>
        </p:blipFill>
        <p:spPr bwMode="auto">
          <a:xfrm>
            <a:off x="183899" y="1696814"/>
            <a:ext cx="2886219" cy="2435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6872" y="5856087"/>
            <a:ext cx="365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над </a:t>
            </a:r>
          </a:p>
          <a:p>
            <a:r>
              <a:rPr lang="ru-RU" dirty="0" smtClean="0"/>
              <a:t>исследовательскими </a:t>
            </a:r>
          </a:p>
          <a:p>
            <a:r>
              <a:rPr lang="ru-RU" dirty="0" smtClean="0"/>
              <a:t>проектами</a:t>
            </a:r>
            <a:endParaRPr lang="ru-RU" dirty="0"/>
          </a:p>
        </p:txBody>
      </p:sp>
      <p:pic>
        <p:nvPicPr>
          <p:cNvPr id="2056" name="Picture 8" descr="https://sun9-2.userapi.com/impg/bNnE9G9RroJXg_PQD_ankjU7mtrx-WXii0Ranw/1Dp6L0q9f9A.jpg?size=591x1280&amp;quality=95&amp;sign=905544773340d95428adb2089c7bc824&amp;type=album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5426" y="3913950"/>
            <a:ext cx="2929136" cy="1807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571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6530" y="4752794"/>
            <a:ext cx="1751251" cy="8389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0282" y="1607962"/>
            <a:ext cx="1666362" cy="2130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5483370" y="1216127"/>
            <a:ext cx="2059386" cy="31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3522618" y="1602389"/>
            <a:ext cx="1863785" cy="2616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730" y="-18374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0893" y="1422898"/>
            <a:ext cx="4481107" cy="49728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Фирсова, И.И. Формирование цифровой компетенции будущих учителей истории в ходе практики «Коммуникативно-цифрового модуля»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Фирсова</a:t>
            </a:r>
            <a:r>
              <a:rPr lang="ru-RU" dirty="0"/>
              <a:t>, И.И. Патриотическое воспитание студентов на примере изучения истории дворянского рода </a:t>
            </a:r>
            <a:r>
              <a:rPr lang="ru-RU" dirty="0" smtClean="0"/>
              <a:t>Чертковых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Фирсова, И.И. </a:t>
            </a:r>
            <a:r>
              <a:rPr lang="ru-RU" dirty="0" smtClean="0"/>
              <a:t>А.Д</a:t>
            </a:r>
            <a:r>
              <a:rPr lang="ru-RU" dirty="0"/>
              <a:t>. Чертков – основатель уникальной </a:t>
            </a:r>
            <a:r>
              <a:rPr lang="ru-RU" dirty="0" smtClean="0"/>
              <a:t>библиотеки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Фирсова</a:t>
            </a:r>
            <a:r>
              <a:rPr lang="ru-RU" dirty="0"/>
              <a:t>, И.И. Григорий Иванович Чертков – создатель военных учебных пособий для русской армии XIX </a:t>
            </a:r>
            <a:r>
              <a:rPr lang="ru-RU" dirty="0" smtClean="0"/>
              <a:t>века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Фирсова, И.И. Роль Владимира Григорьевича Черткова в сохранении литературного наследия </a:t>
            </a:r>
            <a:r>
              <a:rPr lang="ru-RU" dirty="0" smtClean="0"/>
              <a:t>                       Л.Н</a:t>
            </a:r>
            <a:r>
              <a:rPr lang="ru-RU" dirty="0"/>
              <a:t>. Толстого</a:t>
            </a:r>
          </a:p>
        </p:txBody>
      </p:sp>
      <p:pic>
        <p:nvPicPr>
          <p:cNvPr id="4" name="Picture 2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95" y="365125"/>
            <a:ext cx="1001452" cy="100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/>
          <a:srcRect/>
          <a:stretch/>
        </p:blipFill>
        <p:spPr>
          <a:xfrm>
            <a:off x="3857243" y="3909324"/>
            <a:ext cx="2116134" cy="274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42077" y="1215568"/>
            <a:ext cx="1452708" cy="188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94"/>
          <a:stretch/>
        </p:blipFill>
        <p:spPr>
          <a:xfrm>
            <a:off x="2026807" y="2948644"/>
            <a:ext cx="1756390" cy="2432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61190" y="3528287"/>
            <a:ext cx="2234682" cy="318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screen"/>
          <a:srcRect/>
          <a:stretch/>
        </p:blipFill>
        <p:spPr>
          <a:xfrm>
            <a:off x="6016531" y="3831644"/>
            <a:ext cx="1751251" cy="11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634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422</Words>
  <Application>Microsoft Office PowerPoint</Application>
  <PresentationFormat>Произвольный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Давайте познакомимся</vt:lpstr>
      <vt:lpstr>Технологии обучения</vt:lpstr>
      <vt:lpstr>Сотрудничество</vt:lpstr>
      <vt:lpstr>Обмен опытом и самообразование</vt:lpstr>
      <vt:lpstr>Результаты деятельности</vt:lpstr>
      <vt:lpstr>Результаты деятельности</vt:lpstr>
      <vt:lpstr>Проектно-исследовательская деятельность в рамках внеурочной деятельности</vt:lpstr>
      <vt:lpstr>Публикации</vt:lpstr>
      <vt:lpstr>Школьный музей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Саблин Виктор Васильевич</cp:lastModifiedBy>
  <cp:revision>77</cp:revision>
  <dcterms:created xsi:type="dcterms:W3CDTF">2024-10-31T13:52:57Z</dcterms:created>
  <dcterms:modified xsi:type="dcterms:W3CDTF">2025-03-18T07:17:50Z</dcterms:modified>
</cp:coreProperties>
</file>