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6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8710" y="551668"/>
            <a:ext cx="7011295" cy="101403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315" y="3671290"/>
            <a:ext cx="3310254" cy="147320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43865">
              <a:lnSpc>
                <a:spcPct val="100000"/>
              </a:lnSpc>
              <a:spcBef>
                <a:spcPts val="540"/>
              </a:spcBef>
            </a:pPr>
            <a:r>
              <a:rPr sz="2800" dirty="0">
                <a:solidFill>
                  <a:srgbClr val="1D1D1B"/>
                </a:solidFill>
                <a:latin typeface="FSRAILWAY Bold"/>
                <a:cs typeface="FSRAILWAY Bold"/>
              </a:rPr>
              <a:t>г. </a:t>
            </a:r>
            <a:r>
              <a:rPr lang="ru-RU" sz="2800" spc="-10" dirty="0" smtClean="0">
                <a:solidFill>
                  <a:srgbClr val="1D1D1B"/>
                </a:solidFill>
                <a:latin typeface="FSRAILWAY Bold"/>
                <a:cs typeface="FSRAILWAY Bold"/>
              </a:rPr>
              <a:t>Воронеж</a:t>
            </a:r>
            <a:endParaRPr sz="2800" dirty="0">
              <a:latin typeface="FSRAILWAY Bold"/>
              <a:cs typeface="FSRAILWAY Bold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1244600" algn="l"/>
              </a:tabLst>
            </a:pPr>
            <a:r>
              <a:rPr sz="2800" dirty="0">
                <a:solidFill>
                  <a:srgbClr val="1D1D1B"/>
                </a:solidFill>
                <a:latin typeface="FSRAILWAY Bold"/>
                <a:cs typeface="FSRAILWAY Bold"/>
              </a:rPr>
              <a:t>з/п</a:t>
            </a:r>
            <a:r>
              <a:rPr sz="2800" spc="-10" dirty="0">
                <a:solidFill>
                  <a:srgbClr val="1D1D1B"/>
                </a:solidFill>
                <a:latin typeface="FSRAILWAY Bold"/>
                <a:cs typeface="FSRAILWAY Bold"/>
              </a:rPr>
              <a:t> </a:t>
            </a:r>
            <a:r>
              <a:rPr sz="2800" spc="-25" dirty="0">
                <a:solidFill>
                  <a:srgbClr val="1D1D1B"/>
                </a:solidFill>
                <a:latin typeface="FSRAILWAY Bold"/>
                <a:cs typeface="FSRAILWAY Bold"/>
              </a:rPr>
              <a:t>от</a:t>
            </a:r>
            <a:r>
              <a:rPr sz="2800" dirty="0">
                <a:solidFill>
                  <a:srgbClr val="1D1D1B"/>
                </a:solidFill>
                <a:latin typeface="FSRAILWAY Bold"/>
                <a:cs typeface="FSRAILWAY Bold"/>
              </a:rPr>
              <a:t>	</a:t>
            </a:r>
            <a:r>
              <a:rPr lang="ru-RU" sz="2800" smtClean="0">
                <a:solidFill>
                  <a:srgbClr val="1D1D1B"/>
                </a:solidFill>
                <a:latin typeface="FSRAILWAY Bold"/>
                <a:cs typeface="FSRAILWAY Bold"/>
              </a:rPr>
              <a:t>51</a:t>
            </a:r>
            <a:r>
              <a:rPr sz="2800" smtClean="0">
                <a:solidFill>
                  <a:srgbClr val="1D1D1B"/>
                </a:solidFill>
                <a:latin typeface="FSRAILWAY Bold"/>
                <a:cs typeface="FSRAILWAY Bold"/>
              </a:rPr>
              <a:t> </a:t>
            </a:r>
            <a:r>
              <a:rPr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000 </a:t>
            </a:r>
            <a:r>
              <a:rPr sz="2800" spc="-20" dirty="0" err="1" smtClean="0">
                <a:solidFill>
                  <a:srgbClr val="1D1D1B"/>
                </a:solidFill>
                <a:latin typeface="FSRAILWAY Bold"/>
                <a:cs typeface="FSRAILWAY Bold"/>
              </a:rPr>
              <a:t>руб</a:t>
            </a:r>
            <a:r>
              <a:rPr sz="2800" spc="-20" dirty="0">
                <a:solidFill>
                  <a:srgbClr val="1D1D1B"/>
                </a:solidFill>
                <a:latin typeface="FSRAILWAY Bold"/>
                <a:cs typeface="FSRAILWAY Bold"/>
              </a:rPr>
              <a:t>.</a:t>
            </a:r>
            <a:endParaRPr sz="2800" dirty="0">
              <a:latin typeface="FSRAILWAY Bold"/>
              <a:cs typeface="FSRAILWAY Bold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dirty="0">
                <a:solidFill>
                  <a:srgbClr val="1D1D1B"/>
                </a:solidFill>
                <a:latin typeface="FSRAILWAY Bold"/>
                <a:cs typeface="FSRAILWAY Bold"/>
              </a:rPr>
              <a:t>+7 </a:t>
            </a:r>
            <a:r>
              <a:rPr lang="ru-RU"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903</a:t>
            </a:r>
            <a:r>
              <a:rPr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 </a:t>
            </a:r>
            <a:r>
              <a:rPr lang="ru-RU"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025</a:t>
            </a:r>
            <a:r>
              <a:rPr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 </a:t>
            </a:r>
            <a:r>
              <a:rPr lang="ru-RU"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20</a:t>
            </a:r>
            <a:r>
              <a:rPr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 </a:t>
            </a:r>
            <a:r>
              <a:rPr lang="ru-RU" sz="2800" dirty="0" smtClean="0">
                <a:solidFill>
                  <a:srgbClr val="1D1D1B"/>
                </a:solidFill>
                <a:latin typeface="FSRAILWAY Bold"/>
                <a:cs typeface="FSRAILWAY Bold"/>
              </a:rPr>
              <a:t>95</a:t>
            </a:r>
            <a:endParaRPr sz="2800" dirty="0">
              <a:latin typeface="FSRAILWAY Bold"/>
              <a:cs typeface="FSRAILWAY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А4_Проводник_05_2024</dc:title>
  <dc:creator>Попова Инна Николаевна</dc:creator>
  <cp:lastModifiedBy>Попова Инна Николаевна</cp:lastModifiedBy>
  <cp:revision>3</cp:revision>
  <dcterms:created xsi:type="dcterms:W3CDTF">2024-05-07T11:41:00Z</dcterms:created>
  <dcterms:modified xsi:type="dcterms:W3CDTF">2024-09-21T06:43:32Z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2024-05-07T00:00:00Z</vt:filetime>
  </property>
  <property fmtid="{D5CDD505-2E9C-101B-9397-08002B2CF9AE}" pid="3" name="Creator">
    <vt:lpwstr>Adobe Illustrator 27.6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2024-05-07T00:00:00Z</vt:filetime>
  </property>
  <property fmtid="{D5CDD505-2E9C-101B-9397-08002B2CF9AE}" pid="6" name="Producer">
    <vt:lpwstr>Adobe PDF library 17.00</vt:lpwstr>
  </property>
</Properties>
</file>