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</p:sldIdLst>
  <p:sldSz cx="7556500" cy="10693400"/>
  <p:notesSz cx="7556500" cy="10693400"/>
  <p:defaultTextStyle>
    <a:defPPr>
      <a:defRPr kern="0"/>
    </a:def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-3360" y="-9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5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9/21/2024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9/21/2024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9/21/2024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9/21/2024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9/21/2024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548710" y="551668"/>
            <a:ext cx="7011295" cy="10140334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8142" y="427736"/>
            <a:ext cx="6806565" cy="17109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2459482"/>
            <a:ext cx="6806565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9/21/2024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4525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85315" y="3671290"/>
            <a:ext cx="3310254" cy="1473200"/>
          </a:xfrm>
          <a:prstGeom prst="rect">
            <a:avLst/>
          </a:prstGeom>
        </p:spPr>
        <p:txBody>
          <a:bodyPr vert="horz" wrap="square" lIns="0" tIns="68580" rIns="0" bIns="0" rtlCol="0">
            <a:spAutoFit/>
          </a:bodyPr>
          <a:lstStyle/>
          <a:p>
            <a:pPr marL="443865">
              <a:lnSpc>
                <a:spcPct val="100000"/>
              </a:lnSpc>
              <a:spcBef>
                <a:spcPts val="540"/>
              </a:spcBef>
            </a:pPr>
            <a:r>
              <a:rPr sz="2800" dirty="0">
                <a:solidFill>
                  <a:srgbClr val="1D1D1B"/>
                </a:solidFill>
                <a:latin typeface="FSRAILWAY Bold"/>
                <a:cs typeface="FSRAILWAY Bold"/>
              </a:rPr>
              <a:t>г. </a:t>
            </a:r>
            <a:r>
              <a:rPr lang="ru-RU" sz="2800" spc="-10" dirty="0" smtClean="0">
                <a:solidFill>
                  <a:srgbClr val="1D1D1B"/>
                </a:solidFill>
                <a:latin typeface="FSRAILWAY Bold"/>
                <a:cs typeface="FSRAILWAY Bold"/>
              </a:rPr>
              <a:t>Воронеж</a:t>
            </a:r>
            <a:endParaRPr sz="2800" dirty="0">
              <a:latin typeface="FSRAILWAY Bold"/>
              <a:cs typeface="FSRAILWAY Bold"/>
            </a:endParaRPr>
          </a:p>
          <a:p>
            <a:pPr marL="12700">
              <a:lnSpc>
                <a:spcPct val="100000"/>
              </a:lnSpc>
              <a:spcBef>
                <a:spcPts val="439"/>
              </a:spcBef>
              <a:tabLst>
                <a:tab pos="1244600" algn="l"/>
              </a:tabLst>
            </a:pPr>
            <a:r>
              <a:rPr sz="2800" dirty="0">
                <a:solidFill>
                  <a:srgbClr val="1D1D1B"/>
                </a:solidFill>
                <a:latin typeface="FSRAILWAY Bold"/>
                <a:cs typeface="FSRAILWAY Bold"/>
              </a:rPr>
              <a:t>з/п</a:t>
            </a:r>
            <a:r>
              <a:rPr sz="2800" spc="-10" dirty="0">
                <a:solidFill>
                  <a:srgbClr val="1D1D1B"/>
                </a:solidFill>
                <a:latin typeface="FSRAILWAY Bold"/>
                <a:cs typeface="FSRAILWAY Bold"/>
              </a:rPr>
              <a:t> </a:t>
            </a:r>
            <a:r>
              <a:rPr sz="2800" spc="-25" dirty="0">
                <a:solidFill>
                  <a:srgbClr val="1D1D1B"/>
                </a:solidFill>
                <a:latin typeface="FSRAILWAY Bold"/>
                <a:cs typeface="FSRAILWAY Bold"/>
              </a:rPr>
              <a:t>от</a:t>
            </a:r>
            <a:r>
              <a:rPr sz="2800" dirty="0">
                <a:solidFill>
                  <a:srgbClr val="1D1D1B"/>
                </a:solidFill>
                <a:latin typeface="FSRAILWAY Bold"/>
                <a:cs typeface="FSRAILWAY Bold"/>
              </a:rPr>
              <a:t>	</a:t>
            </a:r>
            <a:r>
              <a:rPr lang="ru-RU" sz="2800" smtClean="0">
                <a:solidFill>
                  <a:srgbClr val="1D1D1B"/>
                </a:solidFill>
                <a:latin typeface="FSRAILWAY Bold"/>
                <a:cs typeface="FSRAILWAY Bold"/>
              </a:rPr>
              <a:t>51</a:t>
            </a:r>
            <a:r>
              <a:rPr sz="2800" smtClean="0">
                <a:solidFill>
                  <a:srgbClr val="1D1D1B"/>
                </a:solidFill>
                <a:latin typeface="FSRAILWAY Bold"/>
                <a:cs typeface="FSRAILWAY Bold"/>
              </a:rPr>
              <a:t> </a:t>
            </a:r>
            <a:r>
              <a:rPr sz="2800" dirty="0" smtClean="0">
                <a:solidFill>
                  <a:srgbClr val="1D1D1B"/>
                </a:solidFill>
                <a:latin typeface="FSRAILWAY Bold"/>
                <a:cs typeface="FSRAILWAY Bold"/>
              </a:rPr>
              <a:t>000 </a:t>
            </a:r>
            <a:r>
              <a:rPr sz="2800" spc="-20" dirty="0" err="1" smtClean="0">
                <a:solidFill>
                  <a:srgbClr val="1D1D1B"/>
                </a:solidFill>
                <a:latin typeface="FSRAILWAY Bold"/>
                <a:cs typeface="FSRAILWAY Bold"/>
              </a:rPr>
              <a:t>руб</a:t>
            </a:r>
            <a:r>
              <a:rPr sz="2800" spc="-20" dirty="0">
                <a:solidFill>
                  <a:srgbClr val="1D1D1B"/>
                </a:solidFill>
                <a:latin typeface="FSRAILWAY Bold"/>
                <a:cs typeface="FSRAILWAY Bold"/>
              </a:rPr>
              <a:t>.</a:t>
            </a:r>
            <a:endParaRPr sz="2800" dirty="0">
              <a:latin typeface="FSRAILWAY Bold"/>
              <a:cs typeface="FSRAILWAY Bold"/>
            </a:endParaRPr>
          </a:p>
          <a:p>
            <a:pPr marL="12700">
              <a:lnSpc>
                <a:spcPct val="100000"/>
              </a:lnSpc>
              <a:spcBef>
                <a:spcPts val="434"/>
              </a:spcBef>
            </a:pPr>
            <a:r>
              <a:rPr sz="2800" dirty="0">
                <a:solidFill>
                  <a:srgbClr val="1D1D1B"/>
                </a:solidFill>
                <a:latin typeface="FSRAILWAY Bold"/>
                <a:cs typeface="FSRAILWAY Bold"/>
              </a:rPr>
              <a:t>+7 </a:t>
            </a:r>
            <a:r>
              <a:rPr lang="ru-RU" sz="2800" dirty="0" smtClean="0">
                <a:solidFill>
                  <a:srgbClr val="1D1D1B"/>
                </a:solidFill>
                <a:latin typeface="FSRAILWAY Bold"/>
                <a:cs typeface="FSRAILWAY Bold"/>
              </a:rPr>
              <a:t>903</a:t>
            </a:r>
            <a:r>
              <a:rPr sz="2800" dirty="0" smtClean="0">
                <a:solidFill>
                  <a:srgbClr val="1D1D1B"/>
                </a:solidFill>
                <a:latin typeface="FSRAILWAY Bold"/>
                <a:cs typeface="FSRAILWAY Bold"/>
              </a:rPr>
              <a:t> </a:t>
            </a:r>
            <a:r>
              <a:rPr lang="ru-RU" sz="2800" dirty="0" smtClean="0">
                <a:solidFill>
                  <a:srgbClr val="1D1D1B"/>
                </a:solidFill>
                <a:latin typeface="FSRAILWAY Bold"/>
                <a:cs typeface="FSRAILWAY Bold"/>
              </a:rPr>
              <a:t>025</a:t>
            </a:r>
            <a:r>
              <a:rPr sz="2800" dirty="0" smtClean="0">
                <a:solidFill>
                  <a:srgbClr val="1D1D1B"/>
                </a:solidFill>
                <a:latin typeface="FSRAILWAY Bold"/>
                <a:cs typeface="FSRAILWAY Bold"/>
              </a:rPr>
              <a:t> </a:t>
            </a:r>
            <a:r>
              <a:rPr lang="ru-RU" sz="2800" dirty="0" smtClean="0">
                <a:solidFill>
                  <a:srgbClr val="1D1D1B"/>
                </a:solidFill>
                <a:latin typeface="FSRAILWAY Bold"/>
                <a:cs typeface="FSRAILWAY Bold"/>
              </a:rPr>
              <a:t>20</a:t>
            </a:r>
            <a:r>
              <a:rPr sz="2800" dirty="0" smtClean="0">
                <a:solidFill>
                  <a:srgbClr val="1D1D1B"/>
                </a:solidFill>
                <a:latin typeface="FSRAILWAY Bold"/>
                <a:cs typeface="FSRAILWAY Bold"/>
              </a:rPr>
              <a:t> </a:t>
            </a:r>
            <a:r>
              <a:rPr lang="ru-RU" sz="2800" dirty="0" smtClean="0">
                <a:solidFill>
                  <a:srgbClr val="1D1D1B"/>
                </a:solidFill>
                <a:latin typeface="FSRAILWAY Bold"/>
                <a:cs typeface="FSRAILWAY Bold"/>
              </a:rPr>
              <a:t>95</a:t>
            </a:r>
            <a:endParaRPr sz="2800" dirty="0">
              <a:latin typeface="FSRAILWAY Bold"/>
              <a:cs typeface="FSRAILWAY Bold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82</TotalTime>
  <Words>5</Words>
  <Application>Microsoft Office PowerPoint</Application>
  <PresentationFormat>Произвольный</PresentationFormat>
  <Paragraphs>3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Office Theme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А4_Проводник_05_2024</dc:title>
  <dc:creator>Попова Инна Николаевна</dc:creator>
  <cp:lastModifiedBy>Попова Инна Николаевна</cp:lastModifiedBy>
  <cp:revision>3</cp:revision>
  <dcterms:created xsi:type="dcterms:W3CDTF">2024-05-07T11:41:00Z</dcterms:created>
  <dcterms:modified xsi:type="dcterms:W3CDTF">2024-09-21T06:43:32Z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2024-05-07T00:00:00Z</vt:filetime>
  </property>
  <property fmtid="{D5CDD505-2E9C-101B-9397-08002B2CF9AE}" pid="3" name="Creator">
    <vt:lpwstr>Adobe Illustrator 27.6 (Windows)</vt:lpwstr>
  </property>
  <property fmtid="{D5CDD505-2E9C-101B-9397-08002B2CF9AE}" pid="4" name="CreatorVersion">
    <vt:lpwstr>21.0.0</vt:lpwstr>
  </property>
  <property fmtid="{D5CDD505-2E9C-101B-9397-08002B2CF9AE}" pid="5" name="LastSaved">
    <vt:filetime>2024-05-07T00:00:00Z</vt:filetime>
  </property>
  <property fmtid="{D5CDD505-2E9C-101B-9397-08002B2CF9AE}" pid="6" name="Producer">
    <vt:lpwstr>Adobe PDF library 17.00</vt:lpwstr>
  </property>
</Properties>
</file>